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2"/>
    <p:restoredTop sz="94643"/>
  </p:normalViewPr>
  <p:slideViewPr>
    <p:cSldViewPr snapToGrid="0" snapToObjects="1">
      <p:cViewPr varScale="1">
        <p:scale>
          <a:sx n="83" d="100"/>
          <a:sy n="83" d="100"/>
        </p:scale>
        <p:origin x="232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C4D9F-2B1A-714D-A03D-FAE60775C5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7AE253-87B3-E04F-97A4-89A5840B9B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73FB41-BB14-4445-B4AE-F46440EF2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C872-313F-CC4C-B7A1-ADE7066D0A74}" type="datetimeFigureOut">
              <a:rPr lang="en-US" smtClean="0"/>
              <a:t>4/26/20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C87ABA-9B35-CD4E-ADE7-BD89BFC1C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3AE44D-9A59-1B42-BA26-CFF1821BC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96728-CEC1-0446-8330-A5A08BF6F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179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23930-5C6E-0043-9598-BFF2B05CC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061AF4-BA2A-E841-9476-33AB23304F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F2F8D6-63EE-CA49-9348-F2778C51F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C872-313F-CC4C-B7A1-ADE7066D0A74}" type="datetimeFigureOut">
              <a:rPr lang="en-US" smtClean="0"/>
              <a:t>4/26/20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7FDE2D-0345-5645-AA18-70A1DCFC8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0CDB60-6E28-2F4E-8203-07BCB26CC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96728-CEC1-0446-8330-A5A08BF6F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856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361ABE-E474-9842-8A1C-BE2D71B06C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ED97C8-01D3-7245-AB05-2D84FFE026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21EF0E-8F8C-534A-8F2A-0E14E5EA0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C872-313F-CC4C-B7A1-ADE7066D0A74}" type="datetimeFigureOut">
              <a:rPr lang="en-US" smtClean="0"/>
              <a:t>4/26/20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E403B4-BB77-6743-833B-64AB52CE3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E076D-57FA-3646-BF70-587DCDA1B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96728-CEC1-0446-8330-A5A08BF6F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60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85E71-8F33-414F-8A8C-E376191A6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E9117-57C6-2E40-B80C-70A0B439D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FC274F-5500-A341-9A39-7DB5E3FDD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C872-313F-CC4C-B7A1-ADE7066D0A74}" type="datetimeFigureOut">
              <a:rPr lang="en-US" smtClean="0"/>
              <a:t>4/26/20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73A14-A89C-7143-8E60-8112A187A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D844E-88B0-9341-A813-69F8A51EF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96728-CEC1-0446-8330-A5A08BF6F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273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B1B75-14F5-8541-B8BA-920165ABE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0D427F-111D-6A4A-809A-16ADA81379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937AC-2533-BF4F-98BA-804D34F3D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C872-313F-CC4C-B7A1-ADE7066D0A74}" type="datetimeFigureOut">
              <a:rPr lang="en-US" smtClean="0"/>
              <a:t>4/26/20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A08F5-04D7-734C-9994-1C2026C03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2E535C-0D1D-3B45-804D-028913E8F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96728-CEC1-0446-8330-A5A08BF6F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550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382F8-5D47-2147-9E7C-3218FA812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BB8124-6D8A-504F-AE85-2E95C3FD60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C33FAB-D91B-5D49-A53B-4257354F55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71BC4-3B1D-C64A-981F-96FE89619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C872-313F-CC4C-B7A1-ADE7066D0A74}" type="datetimeFigureOut">
              <a:rPr lang="en-US" smtClean="0"/>
              <a:t>4/26/20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BAB0D4-6764-B146-B567-EB25FA015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E10507-B40D-E943-9319-A69C26123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96728-CEC1-0446-8330-A5A08BF6F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781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02EF2-D1BF-9648-961F-35E747035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FF2BB6-5758-294E-89F8-15EC703E2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BD0DB8-FA01-E04F-8B99-673D2CB391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720D3A-5527-1245-948D-20BDA1A2A8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01F3C0-2206-344D-A2AC-83583DD352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E17E2C-333C-2748-BFD0-8BA3236EE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C872-313F-CC4C-B7A1-ADE7066D0A74}" type="datetimeFigureOut">
              <a:rPr lang="en-US" smtClean="0"/>
              <a:t>4/26/20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AA6627-0E42-3D4D-B2C1-64CE72669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5A6723-850B-8E48-9623-091269120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96728-CEC1-0446-8330-A5A08BF6F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630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D7397-9C69-3E4C-B6BA-83E18A7FD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C6CDB6-7F74-4B4C-9F16-95DFDCFA6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C872-313F-CC4C-B7A1-ADE7066D0A74}" type="datetimeFigureOut">
              <a:rPr lang="en-US" smtClean="0"/>
              <a:t>4/26/20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8E5E52-AB0B-C740-ADE8-2FD925622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2B4092-40B7-174D-A30B-C04C62890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96728-CEC1-0446-8330-A5A08BF6F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664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7EF9F1-D30C-6440-8A3A-38437DE54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C872-313F-CC4C-B7A1-ADE7066D0A74}" type="datetimeFigureOut">
              <a:rPr lang="en-US" smtClean="0"/>
              <a:t>4/26/20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B2228F-BFA4-8C40-ADA7-85F56E4DD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E17A20-26BF-CA44-A1FC-342DDC24D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96728-CEC1-0446-8330-A5A08BF6F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297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8D393-127B-8344-BD72-A1AC77F7F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F29AC-ADE3-B244-AFF9-A93817B646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9990A9-5AF9-8D44-BC7C-240A565391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DF94E6-D43D-8445-98AA-89030090E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C872-313F-CC4C-B7A1-ADE7066D0A74}" type="datetimeFigureOut">
              <a:rPr lang="en-US" smtClean="0"/>
              <a:t>4/26/20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4B861A-ECC8-FB4D-A02A-C6D3065DE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3C3BEF-1E50-CC41-835F-D8A97ECB3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96728-CEC1-0446-8330-A5A08BF6F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805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2CD43-52B6-1B4B-9095-1E7DB5123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B0D6F6-272D-7A49-995E-EADD547D60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408839-D789-6542-B7D7-2FE98C0ABA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BCEB3A-46CC-F44E-8897-8E7637207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C872-313F-CC4C-B7A1-ADE7066D0A74}" type="datetimeFigureOut">
              <a:rPr lang="en-US" smtClean="0"/>
              <a:t>4/26/20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E6E540-5775-EA48-B5FA-5E6931D81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7AF412-DFFC-B444-B3BB-0E927A4AD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96728-CEC1-0446-8330-A5A08BF6F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59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8097F2-DCD7-4149-B8AC-3D0EC571B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E1D679-3539-4F4D-B662-F5FA083899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F9FAB1-3A87-0043-BC47-FE9CC1863A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AFC872-313F-CC4C-B7A1-ADE7066D0A74}" type="datetimeFigureOut">
              <a:rPr lang="en-US" smtClean="0"/>
              <a:t>4/26/20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F596B2-3AEF-AB44-A00F-D64950C27B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A4F77-3BD1-1944-9F3E-9694A9080F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696728-CEC1-0446-8330-A5A08BF6F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586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8AB85F4-BDA6-DC4D-89A1-DCCCD84202DA}"/>
              </a:ext>
            </a:extLst>
          </p:cNvPr>
          <p:cNvSpPr txBox="1"/>
          <p:nvPr/>
        </p:nvSpPr>
        <p:spPr>
          <a:xfrm>
            <a:off x="1048215" y="1126790"/>
            <a:ext cx="2426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Pan-European Coverage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8283B1E-2E82-8040-B9B9-5F8BEBAA7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5553" y="0"/>
            <a:ext cx="7196447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93B9272-C28F-1141-8249-BEDC336296EC}"/>
              </a:ext>
            </a:extLst>
          </p:cNvPr>
          <p:cNvSpPr txBox="1"/>
          <p:nvPr/>
        </p:nvSpPr>
        <p:spPr>
          <a:xfrm>
            <a:off x="1048215" y="2595034"/>
            <a:ext cx="2933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European Governance Model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883D5C-C1D2-6948-A325-ECFBCDCF0ECF}"/>
              </a:ext>
            </a:extLst>
          </p:cNvPr>
          <p:cNvSpPr txBox="1"/>
          <p:nvPr/>
        </p:nvSpPr>
        <p:spPr>
          <a:xfrm>
            <a:off x="1048215" y="3940612"/>
            <a:ext cx="17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EBSI Compatible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2AF9670-6E89-A544-BFE8-503C2D4DDB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922" t="13786" r="9077" b="24972"/>
          <a:stretch/>
        </p:blipFill>
        <p:spPr>
          <a:xfrm>
            <a:off x="322769" y="952361"/>
            <a:ext cx="725446" cy="66642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7078256-261E-6B42-B72C-9CCDFFADC1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922" t="13786" r="9077" b="24972"/>
          <a:stretch/>
        </p:blipFill>
        <p:spPr>
          <a:xfrm>
            <a:off x="322769" y="2446486"/>
            <a:ext cx="725446" cy="66642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CA43053-73C8-1E4C-B119-7A8907BB44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922" t="13786" r="9077" b="24972"/>
          <a:stretch/>
        </p:blipFill>
        <p:spPr>
          <a:xfrm>
            <a:off x="322769" y="3755945"/>
            <a:ext cx="725446" cy="66642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6986D85-E565-0843-9403-DF759894DF7F}"/>
              </a:ext>
            </a:extLst>
          </p:cNvPr>
          <p:cNvSpPr txBox="1"/>
          <p:nvPr/>
        </p:nvSpPr>
        <p:spPr>
          <a:xfrm>
            <a:off x="2261367" y="150544"/>
            <a:ext cx="1748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Architecture</a:t>
            </a:r>
          </a:p>
        </p:txBody>
      </p:sp>
    </p:spTree>
    <p:extLst>
      <p:ext uri="{BB962C8B-B14F-4D97-AF65-F5344CB8AC3E}">
        <p14:creationId xmlns:p14="http://schemas.microsoft.com/office/powerpoint/2010/main" val="3545530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468DAD3-619F-D644-A46C-0C99BF7175CC}"/>
              </a:ext>
            </a:extLst>
          </p:cNvPr>
          <p:cNvSpPr txBox="1"/>
          <p:nvPr/>
        </p:nvSpPr>
        <p:spPr>
          <a:xfrm>
            <a:off x="1048215" y="1126790"/>
            <a:ext cx="1981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Rapidly Deployable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95F8BC-D12F-E041-A959-C10B2ACFED7F}"/>
              </a:ext>
            </a:extLst>
          </p:cNvPr>
          <p:cNvSpPr txBox="1"/>
          <p:nvPr/>
        </p:nvSpPr>
        <p:spPr>
          <a:xfrm>
            <a:off x="1048215" y="2595034"/>
            <a:ext cx="2034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Pilotable &amp; Scalable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DF751A-E7B2-5F44-821B-06E19901540E}"/>
              </a:ext>
            </a:extLst>
          </p:cNvPr>
          <p:cNvSpPr txBox="1"/>
          <p:nvPr/>
        </p:nvSpPr>
        <p:spPr>
          <a:xfrm>
            <a:off x="1048215" y="3940612"/>
            <a:ext cx="1554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Super intuitive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E8877EF-7CA3-1447-A1B2-33B79478C4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22" t="13786" r="9077" b="24972"/>
          <a:stretch/>
        </p:blipFill>
        <p:spPr>
          <a:xfrm>
            <a:off x="322769" y="952361"/>
            <a:ext cx="725446" cy="6664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C34EEAD-AD44-AC47-9B0C-1E40AE220A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22" t="13786" r="9077" b="24972"/>
          <a:stretch/>
        </p:blipFill>
        <p:spPr>
          <a:xfrm>
            <a:off x="322769" y="2446486"/>
            <a:ext cx="725446" cy="66642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EE81727-B66B-DC4E-8FC9-1B02880D0A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22" t="13786" r="9077" b="24972"/>
          <a:stretch/>
        </p:blipFill>
        <p:spPr>
          <a:xfrm>
            <a:off x="322769" y="3755945"/>
            <a:ext cx="725446" cy="66642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DE5C893-E46D-4142-90E8-9502EE6EC04F}"/>
              </a:ext>
            </a:extLst>
          </p:cNvPr>
          <p:cNvSpPr txBox="1"/>
          <p:nvPr/>
        </p:nvSpPr>
        <p:spPr>
          <a:xfrm>
            <a:off x="2261367" y="150544"/>
            <a:ext cx="1518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Prototype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EC5E911-F5BE-0E4A-BDD5-3B95E475B9ED}"/>
              </a:ext>
            </a:extLst>
          </p:cNvPr>
          <p:cNvSpPr/>
          <p:nvPr/>
        </p:nvSpPr>
        <p:spPr>
          <a:xfrm>
            <a:off x="7485681" y="774915"/>
            <a:ext cx="3890075" cy="47424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 image or video</a:t>
            </a:r>
          </a:p>
        </p:txBody>
      </p:sp>
    </p:spTree>
    <p:extLst>
      <p:ext uri="{BB962C8B-B14F-4D97-AF65-F5344CB8AC3E}">
        <p14:creationId xmlns:p14="http://schemas.microsoft.com/office/powerpoint/2010/main" val="7355006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22</Words>
  <Application>Microsoft Macintosh PowerPoint</Application>
  <PresentationFormat>Widescreen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</cp:revision>
  <dcterms:created xsi:type="dcterms:W3CDTF">2020-04-26T11:15:07Z</dcterms:created>
  <dcterms:modified xsi:type="dcterms:W3CDTF">2020-04-26T12:14:34Z</dcterms:modified>
</cp:coreProperties>
</file>

<file path=docProps/thumbnail.jpeg>
</file>